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70" d="100"/>
          <a:sy n="70" d="100"/>
        </p:scale>
        <p:origin x="14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3J_jsWSgUk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8" y="0"/>
            <a:ext cx="9144000" cy="685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Gabriola" pitchFamily="82" charset="0"/>
              </a:rPr>
              <a:t>Развитие татарской культуры в годы Великой Отечественной войны</a:t>
            </a:r>
          </a:p>
        </p:txBody>
      </p:sp>
    </p:spTree>
    <p:extLst>
      <p:ext uri="{BB962C8B-B14F-4D97-AF65-F5344CB8AC3E}">
        <p14:creationId xmlns:p14="http://schemas.microsoft.com/office/powerpoint/2010/main" val="3344484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8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7949" t="15284" r="11184" b="15484"/>
          <a:stretch/>
        </p:blipFill>
        <p:spPr>
          <a:xfrm>
            <a:off x="467544" y="332655"/>
            <a:ext cx="3744416" cy="2745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6299" t="10509" r="7084" b="7527"/>
          <a:stretch/>
        </p:blipFill>
        <p:spPr>
          <a:xfrm>
            <a:off x="467544" y="3645024"/>
            <a:ext cx="3858890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26621" t="2351" r="16680" b="15750"/>
          <a:stretch/>
        </p:blipFill>
        <p:spPr>
          <a:xfrm rot="5400000">
            <a:off x="5387220" y="785317"/>
            <a:ext cx="2474690" cy="4766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7239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8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300" t="13529" r="11801" b="12447"/>
          <a:stretch/>
        </p:blipFill>
        <p:spPr>
          <a:xfrm rot="5400000">
            <a:off x="505847" y="1088739"/>
            <a:ext cx="4027852" cy="4680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4800" t="24800" r="12201" b="21651"/>
          <a:stretch/>
        </p:blipFill>
        <p:spPr>
          <a:xfrm rot="10800000">
            <a:off x="5508104" y="548680"/>
            <a:ext cx="3113287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2431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8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63" y="3682400"/>
            <a:ext cx="3670110" cy="2810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534" y="3694851"/>
            <a:ext cx="3993226" cy="23471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2232" y="1927559"/>
            <a:ext cx="3255546" cy="23654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96" y="169381"/>
            <a:ext cx="3987130" cy="27861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5807" y="199964"/>
            <a:ext cx="3450635" cy="24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29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8" y="0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67544" y="548680"/>
            <a:ext cx="82296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>
                <a:latin typeface="Gabriola" pitchFamily="82" charset="0"/>
              </a:rPr>
              <a:t>Используя книгу «Татарстан: все для фронта, все для победы 1941-1945» (стр. 225-257), заполните таблицу</a:t>
            </a:r>
            <a:endParaRPr lang="ru-RU" dirty="0">
              <a:latin typeface="Gabriola" pitchFamily="82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743414"/>
              </p:ext>
            </p:extLst>
          </p:nvPr>
        </p:nvGraphicFramePr>
        <p:xfrm>
          <a:off x="897360" y="2655566"/>
          <a:ext cx="7560840" cy="2591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2520280"/>
                <a:gridCol w="2520280"/>
              </a:tblGrid>
              <a:tr h="864096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произведения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Автор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Основные идеи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18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186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18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186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14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8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4046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>
                <a:latin typeface="Gabriola" pitchFamily="82" charset="0"/>
              </a:rPr>
              <a:t>Видеоматериал «Тетрадь из Моабита. Последний подвиг»</a:t>
            </a:r>
            <a:endParaRPr lang="ru-RU" dirty="0">
              <a:latin typeface="Gabriola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326" y="2576985"/>
            <a:ext cx="5938019" cy="30482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39162" y="1885213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www.youtube.com/watch?v=3J_jsWSgUk0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2895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8" y="0"/>
            <a:ext cx="9144000" cy="685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619672" y="2780928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latin typeface="Gabriola" pitchFamily="82" charset="0"/>
              </a:rPr>
              <a:t>Что </a:t>
            </a:r>
            <a:r>
              <a:rPr lang="ru-RU" b="1" dirty="0">
                <a:latin typeface="Gabriola" pitchFamily="82" charset="0"/>
              </a:rPr>
              <a:t>открыли, узнали на уроке?</a:t>
            </a:r>
            <a:br>
              <a:rPr lang="ru-RU" b="1" dirty="0">
                <a:latin typeface="Gabriola" pitchFamily="82" charset="0"/>
              </a:rPr>
            </a:br>
            <a:r>
              <a:rPr lang="ru-RU" b="1" dirty="0">
                <a:latin typeface="Gabriola" pitchFamily="82" charset="0"/>
              </a:rPr>
              <a:t>Оправдались ли ваши ожидания от урока?</a:t>
            </a:r>
            <a:br>
              <a:rPr lang="ru-RU" b="1" dirty="0">
                <a:latin typeface="Gabriola" pitchFamily="82" charset="0"/>
              </a:rPr>
            </a:br>
            <a:r>
              <a:rPr lang="ru-RU" b="1" dirty="0">
                <a:latin typeface="Gabriola" pitchFamily="82" charset="0"/>
              </a:rPr>
              <a:t>Что вы взяли с сегодняшнего урока?</a:t>
            </a:r>
            <a:br>
              <a:rPr lang="ru-RU" b="1" dirty="0">
                <a:latin typeface="Gabriola" pitchFamily="82" charset="0"/>
              </a:rPr>
            </a:br>
            <a:r>
              <a:rPr lang="ru-RU" b="1" dirty="0">
                <a:latin typeface="Gabriola" pitchFamily="82" charset="0"/>
              </a:rPr>
              <a:t>Над чем заставил задуматься урок?</a:t>
            </a:r>
            <a:br>
              <a:rPr lang="ru-RU" b="1" dirty="0">
                <a:latin typeface="Gabriola" pitchFamily="82" charset="0"/>
              </a:rPr>
            </a:br>
            <a:r>
              <a:rPr lang="ru-RU" b="1" dirty="0">
                <a:latin typeface="Gabriola" pitchFamily="82" charset="0"/>
              </a:rPr>
              <a:t/>
            </a:r>
            <a:br>
              <a:rPr lang="ru-RU" b="1" dirty="0">
                <a:latin typeface="Gabriola" pitchFamily="82" charset="0"/>
              </a:rPr>
            </a:br>
            <a:endParaRPr lang="ru-RU" b="1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7527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53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Gabriola</vt:lpstr>
      <vt:lpstr>Тема Office</vt:lpstr>
      <vt:lpstr>Развитие татарской культуры в годы Великой Отечественной войны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открыли, узнали на уроке? Оправдались ли ваши ожидания от урока? Что вы взяли с сегодняшнего урока? Над чем заставил задуматься урок?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татарской культуры в годы Великой Отечественной войны</dc:title>
  <dc:creator>пользователь</dc:creator>
  <cp:lastModifiedBy>ОГЭ</cp:lastModifiedBy>
  <cp:revision>6</cp:revision>
  <dcterms:created xsi:type="dcterms:W3CDTF">2021-03-15T16:28:19Z</dcterms:created>
  <dcterms:modified xsi:type="dcterms:W3CDTF">2021-03-17T08:45:19Z</dcterms:modified>
</cp:coreProperties>
</file>